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98" r:id="rId3"/>
    <p:sldId id="265" r:id="rId4"/>
    <p:sldId id="271" r:id="rId5"/>
    <p:sldId id="281" r:id="rId6"/>
    <p:sldId id="270" r:id="rId7"/>
    <p:sldId id="295" r:id="rId8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690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6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56000" r="-5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47532"/>
            <a:ext cx="6858000" cy="635563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rgbClr val="FF0000"/>
                </a:solidFill>
                <a:latin typeface="Arial Black" pitchFamily="34" charset="0"/>
              </a:rPr>
              <a:t>Муниципальное бюджетное дошкольное  образовательное учреждение детский сад № 508</a:t>
            </a:r>
            <a:endParaRPr lang="ru-RU" sz="1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6652" y="1307637"/>
            <a:ext cx="6426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Предлагаем </a:t>
            </a:r>
            <a:r>
              <a:rPr lang="ru-RU" sz="20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платную</a:t>
            </a:r>
            <a:r>
              <a:rPr lang="ru-RU" sz="20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дополнительную услугу для детей  с 2 до 7 лет </a:t>
            </a:r>
            <a:endParaRPr lang="ru-RU" sz="2000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0688" y="2123728"/>
            <a:ext cx="5724636" cy="92333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Хореография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40968" y="5652120"/>
            <a:ext cx="33843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Мы ждем вас и ваших деток!!!</a:t>
            </a:r>
          </a:p>
          <a:p>
            <a:pPr algn="ctr"/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Педагог: Лазаренко Елена Владимировна, </a:t>
            </a:r>
          </a:p>
          <a:p>
            <a:pPr algn="ctr"/>
            <a:r>
              <a:rPr lang="ru-RU" sz="24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высшее образование, 1 категория </a:t>
            </a:r>
            <a:endParaRPr lang="ru-RU" sz="2400" i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04664" y="3347864"/>
            <a:ext cx="60486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 algn="ctr"/>
            <a:r>
              <a:rPr lang="ru-RU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Танцы помогают ребенку раскрыться, почувствовать свое тело, применять пластику для выражения его эмоций и чувств; повышают мышечный тонус; </a:t>
            </a:r>
          </a:p>
          <a:p>
            <a:pPr marL="342900" lvl="1" indent="-342900" algn="ctr"/>
            <a:r>
              <a:rPr lang="ru-RU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помогают приобрести ребенку уверенность в себе и хорошее настроение</a:t>
            </a:r>
          </a:p>
        </p:txBody>
      </p:sp>
      <p:pic>
        <p:nvPicPr>
          <p:cNvPr id="1026" name="Picture 2" descr="C:\Users\Администратор\Desktop\ВСЕ для сайта ДОУ\Сайт ноябрь 2016\Фото сотрудников для сайта\DSC0040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80" y="5364088"/>
            <a:ext cx="2232248" cy="27363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656" y="0"/>
            <a:ext cx="6172200" cy="1524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  <a:latin typeface="+mn-lt"/>
              </a:rPr>
              <a:t>Что дает хореография?!</a:t>
            </a:r>
            <a:endParaRPr lang="ru-RU" sz="36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332656" y="1403648"/>
            <a:ext cx="6172200" cy="32685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1" indent="-342900" algn="just">
              <a:buFontTx/>
              <a:buBlip>
                <a:blip r:embed="rId2"/>
              </a:buBlip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красивую осанку;</a:t>
            </a:r>
          </a:p>
          <a:p>
            <a:pPr marL="342900" lvl="1" indent="-342900" algn="just">
              <a:buFontTx/>
              <a:buBlip>
                <a:blip r:embed="rId2"/>
              </a:buBlip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танцы помогают ребенку раскрыться, почувствовать свое тело, применять пластику для выражения его эмоций и чувств;</a:t>
            </a:r>
          </a:p>
          <a:p>
            <a:pPr marL="342900" lvl="1" indent="-342900" algn="just">
              <a:buFontTx/>
              <a:buBlip>
                <a:blip r:embed="rId2"/>
              </a:buBlip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повышают мышечный тонус;</a:t>
            </a:r>
          </a:p>
          <a:p>
            <a:pPr marL="342900" lvl="1" indent="-342900" algn="just">
              <a:buFontTx/>
              <a:buBlip>
                <a:blip r:embed="rId2"/>
              </a:buBlip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помогают приобрести ребенку уверенность в себе и хорошее настроение.</a:t>
            </a:r>
          </a:p>
        </p:txBody>
      </p:sp>
      <p:pic>
        <p:nvPicPr>
          <p:cNvPr id="5" name="Рисунок 4" descr="134053_html_m2973f86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40768" y="5292080"/>
            <a:ext cx="4104456" cy="3341195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656" y="2051720"/>
            <a:ext cx="6172200" cy="1037464"/>
          </a:xfrm>
        </p:spPr>
        <p:txBody>
          <a:bodyPr>
            <a:noAutofit/>
          </a:bodyPr>
          <a:lstStyle/>
          <a:p>
            <a:pPr algn="l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основу  рабочей программы по «ХОРЕОГРАФИИ»  положена программа «Ритмическая мозаика», А.И. Бурениной, рекомендованная Министерством образования Российской Федерации в качестве программы воспитания, обучения и развития детей дошкольного возраста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Задачи обучения и воспитания детей:</a:t>
            </a:r>
            <a:endParaRPr lang="ru-RU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8670" y="3995936"/>
            <a:ext cx="6399330" cy="4224469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Развивать музыкальность: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Развивать способности воспринимать музыку, то есть чувствовать ее настроение и характер, понимать ее содержание;</a:t>
            </a:r>
          </a:p>
          <a:p>
            <a:pPr>
              <a:buNone/>
            </a:pP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	Развивать двигательные качества и умения: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развивать ловкость, точность, координацию движений;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развивать гибкость и пластичность;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воспитывать выносливость;</a:t>
            </a:r>
          </a:p>
          <a:p>
            <a:pPr lvl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формировать правильную осанку, красивую походку;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0658" y="443543"/>
            <a:ext cx="6172200" cy="5362543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AutoNum type="arabicPeriod" startAt="3"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Развивать творческие способности: </a:t>
            </a:r>
          </a:p>
          <a:p>
            <a:pPr marL="457200" indent="-45720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потребность самовыражения в движении под музыку: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развивать способности к импровизации</a:t>
            </a: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	Развивать нравственно-коммуникативные качества личности: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воспитывать умения вести себя в группе во время движения, формировать чувства такта и культурных привычек в процессе группового общения с детьми и взрослыми.</a:t>
            </a:r>
          </a:p>
          <a:p>
            <a:endParaRPr lang="ru-RU" dirty="0"/>
          </a:p>
        </p:txBody>
      </p:sp>
      <p:pic>
        <p:nvPicPr>
          <p:cNvPr id="4" name="Рисунок 3" descr="DSC0893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68760" y="5052055"/>
            <a:ext cx="4266474" cy="3859629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8640" y="323528"/>
            <a:ext cx="6172200" cy="152400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Расписание занятий </a:t>
            </a:r>
            <a:b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 хореографии</a:t>
            </a:r>
            <a: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32656" y="1691680"/>
          <a:ext cx="6192687" cy="67983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6144"/>
                <a:gridCol w="1440160"/>
                <a:gridCol w="1872208"/>
                <a:gridCol w="1584175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Группа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Дни недели</a:t>
                      </a:r>
                    </a:p>
                    <a:p>
                      <a:pPr algn="ctr"/>
                      <a:endParaRPr lang="ru-RU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 проведения</a:t>
                      </a:r>
                    </a:p>
                    <a:p>
                      <a:pPr algn="ctr"/>
                      <a:endParaRPr lang="ru-RU" sz="18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Количество раз в</a:t>
                      </a:r>
                      <a:r>
                        <a:rPr lang="ru-RU" sz="18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неделю/месяц</a:t>
                      </a:r>
                      <a:endParaRPr lang="ru-RU" sz="18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8336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Первая младшая группа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(2-3 года)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пятница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09.50-10.00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1/4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Вторая младшая группа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(3-4 года)</a:t>
                      </a:r>
                    </a:p>
                    <a:p>
                      <a:pPr algn="ctr"/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понедельник, среда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15.00-15.15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2/8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Средняя группа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(4-5 лет)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endParaRPr lang="ru-RU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вторник,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четверг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15.10-15.30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2/8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1169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Старшая</a:t>
                      </a:r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группа</a:t>
                      </a:r>
                    </a:p>
                    <a:p>
                      <a:pPr algn="ctr"/>
                      <a:r>
                        <a:rPr lang="ru-RU" sz="1600" b="1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(5-6 лет)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ru-RU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15.35-16.05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2/8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6144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Подготови-тельная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группа </a:t>
                      </a:r>
                    </a:p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(6-7 лет)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2/8</a:t>
                      </a:r>
                      <a:endParaRPr lang="ru-RU" sz="1600" b="1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550196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Форма одежды 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для девочек: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- белый купальник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- белые носочки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- белые чешки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 Форма одежды 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для мальчиков: 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- белая футболка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- черные шорты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- белые носочки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  <a:t>- белые или черные чешки</a:t>
            </a:r>
            <a:br>
              <a:rPr lang="ru-RU" sz="2800" dirty="0" smtClean="0">
                <a:solidFill>
                  <a:srgbClr val="7030A0"/>
                </a:solidFill>
                <a:latin typeface="Arial Black" pitchFamily="34" charset="0"/>
              </a:rPr>
            </a:br>
            <a:endParaRPr lang="ru-RU" sz="2800" dirty="0">
              <a:solidFill>
                <a:srgbClr val="7030A0"/>
              </a:solidFill>
              <a:latin typeface="Arial Black" pitchFamily="34" charset="0"/>
            </a:endParaRPr>
          </a:p>
        </p:txBody>
      </p:sp>
      <p:pic>
        <p:nvPicPr>
          <p:cNvPr id="4" name="Содержимое 3" descr="225997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60848" y="6156176"/>
            <a:ext cx="3024336" cy="2376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 txBox="1">
            <a:spLocks noGrp="1"/>
          </p:cNvSpPr>
          <p:nvPr>
            <p:ph idx="4294967295"/>
          </p:nvPr>
        </p:nvSpPr>
        <p:spPr>
          <a:xfrm>
            <a:off x="469776" y="1115616"/>
            <a:ext cx="63882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ru-RU" sz="36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Занятия проходят 1(2) раза в неделю в спортивно-музыкальном зале.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0688" y="3995936"/>
            <a:ext cx="5976664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Отчетность:</a:t>
            </a:r>
          </a:p>
          <a:p>
            <a:pPr>
              <a:buNone/>
            </a:pPr>
            <a:r>
              <a:rPr lang="ru-RU" sz="36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- открытое занятие для родителей;</a:t>
            </a:r>
          </a:p>
          <a:p>
            <a:pPr>
              <a:buNone/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i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отчетный концерт по итогам года.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</TotalTime>
  <Words>269</Words>
  <Application>Microsoft Office PowerPoint</Application>
  <PresentationFormat>Экран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Муниципальное бюджетное дошкольное  образовательное учреждение детский сад № 508</vt:lpstr>
      <vt:lpstr>Что дает хореография?!</vt:lpstr>
      <vt:lpstr>В основу  рабочей программы по «ХОРЕОГРАФИИ»  положена программа «Ритмическая мозаика», А.И. Бурениной, рекомендованная Министерством образования Российской Федерации в качестве программы воспитания, обучения и развития детей дошкольного возраста Задачи обучения и воспитания детей:</vt:lpstr>
      <vt:lpstr>Слайд 4</vt:lpstr>
      <vt:lpstr>Расписание занятий  по хореографии </vt:lpstr>
      <vt:lpstr> Форма одежды  для девочек:  - белый купальник - белые носочки - белые чешки   Форма одежды  для мальчиков:   - белая футболка - черные шорты - белые носочки - белые или черные чешки 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Одним из важных условий реализации программы дополнительного образования является сотрудничество педагогов с семьей: дети, воспитатели и родители – главные участники педагогического процесса. Цель: сделать родителей активными участниками педагогического процесса, оказав им помощь в реализации ответственности за воспитание и обучение детей. </dc:title>
  <dc:creator>User</dc:creator>
  <cp:lastModifiedBy>Пользователь Windows</cp:lastModifiedBy>
  <cp:revision>97</cp:revision>
  <dcterms:created xsi:type="dcterms:W3CDTF">2016-04-05T05:32:26Z</dcterms:created>
  <dcterms:modified xsi:type="dcterms:W3CDTF">2018-11-21T07:07:23Z</dcterms:modified>
</cp:coreProperties>
</file>