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>
            <a:lvl1pPr>
              <a:defRPr lang="en-US" sz="4400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357562"/>
            <a:ext cx="6400800" cy="1752600"/>
          </a:xfrm>
          <a:noFill/>
        </p:spPr>
        <p:txBody>
          <a:bodyPr>
            <a:scene3d>
              <a:camera prst="perspectiveRelaxedModerately"/>
              <a:lightRig rig="threePt" dir="t"/>
            </a:scene3d>
            <a:sp3d/>
          </a:bodyPr>
          <a:lstStyle>
            <a:lvl1pPr marL="0" indent="0" algn="ctr">
              <a:buNone/>
              <a:defRPr>
                <a:solidFill>
                  <a:srgbClr val="E97D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071810"/>
            <a:ext cx="7772400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4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ru-RU" sz="4400" kern="1200" dirty="0">
          <a:solidFill>
            <a:schemeClr val="accent6">
              <a:lumMod val="50000"/>
            </a:schemeClr>
          </a:solidFill>
          <a:effectLst>
            <a:outerShdw blurRad="60007" dist="368300" dir="7860000" sy="30000" kx="1300200" algn="ctr" rotWithShape="0">
              <a:prstClr val="black">
                <a:alpha val="32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3200" kern="1200">
          <a:solidFill>
            <a:srgbClr val="E97D2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4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МБДОУ ДЕТСКИЙ САД № 508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122413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B0F0"/>
                </a:solidFill>
                <a:latin typeface="Arial Black" pitchFamily="34" charset="0"/>
              </a:rPr>
              <a:t>ДЕНЬ СКАКАЛКИ</a:t>
            </a:r>
          </a:p>
        </p:txBody>
      </p:sp>
      <p:pic>
        <p:nvPicPr>
          <p:cNvPr id="4" name="Рисунок 3" descr="здоровым.jpg"/>
          <p:cNvPicPr>
            <a:picLocks noChangeAspect="1"/>
          </p:cNvPicPr>
          <p:nvPr/>
        </p:nvPicPr>
        <p:blipFill>
          <a:blip r:embed="rId2" cstate="print"/>
          <a:srcRect b="24444"/>
          <a:stretch>
            <a:fillRect/>
          </a:stretch>
        </p:blipFill>
        <p:spPr>
          <a:xfrm>
            <a:off x="4124950" y="2564904"/>
            <a:ext cx="467151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КАКАЛ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744416" cy="353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39952" y="5301208"/>
            <a:ext cx="619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Инструктор по физической культуре</a:t>
            </a:r>
          </a:p>
          <a:p>
            <a:r>
              <a:rPr lang="ru-RU" dirty="0" smtClean="0"/>
              <a:t>Ананьина Светлана Борисовна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МАЛЬЧИКИ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IMG_00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091"/>
          <a:stretch>
            <a:fillRect/>
          </a:stretch>
        </p:blipFill>
        <p:spPr>
          <a:xfrm>
            <a:off x="1043608" y="1556792"/>
            <a:ext cx="333566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7284"/>
          <a:stretch>
            <a:fillRect/>
          </a:stretch>
        </p:blipFill>
        <p:spPr>
          <a:xfrm>
            <a:off x="4716016" y="1628801"/>
            <a:ext cx="3167683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ДЕВОЧКИ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0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00200"/>
            <a:ext cx="370737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49755" y="1600200"/>
            <a:ext cx="363548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ДЕВОЧКИ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00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21479"/>
          <a:stretch>
            <a:fillRect/>
          </a:stretch>
        </p:blipFill>
        <p:spPr>
          <a:xfrm>
            <a:off x="1043608" y="1556792"/>
            <a:ext cx="331236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787"/>
          <a:stretch>
            <a:fillRect/>
          </a:stretch>
        </p:blipFill>
        <p:spPr>
          <a:xfrm>
            <a:off x="4932040" y="1556792"/>
            <a:ext cx="345683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СОТРУДНИКИ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IMG_00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6242"/>
          <a:stretch>
            <a:fillRect/>
          </a:stretch>
        </p:blipFill>
        <p:spPr>
          <a:xfrm>
            <a:off x="683568" y="1628800"/>
            <a:ext cx="3491880" cy="454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7" y="1556792"/>
            <a:ext cx="352839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СОТРУДНИКИ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IMG_00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342"/>
          <a:stretch>
            <a:fillRect/>
          </a:stretch>
        </p:blipFill>
        <p:spPr>
          <a:xfrm>
            <a:off x="1259632" y="1628800"/>
            <a:ext cx="324036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9407"/>
          <a:stretch>
            <a:fillRect/>
          </a:stretch>
        </p:blipFill>
        <p:spPr>
          <a:xfrm>
            <a:off x="4932040" y="1628800"/>
            <a:ext cx="331236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СОТРУДНИКИ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IMG_00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5452"/>
          <a:stretch>
            <a:fillRect/>
          </a:stretch>
        </p:blipFill>
        <p:spPr>
          <a:xfrm>
            <a:off x="827584" y="1628800"/>
            <a:ext cx="3168352" cy="447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000"/>
          <a:stretch>
            <a:fillRect/>
          </a:stretch>
        </p:blipFill>
        <p:spPr>
          <a:xfrm>
            <a:off x="4572000" y="1628800"/>
            <a:ext cx="324036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СОТРУДНИКИ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IMG_00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00201"/>
            <a:ext cx="3435594" cy="44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9279" y="1600201"/>
            <a:ext cx="3431113" cy="44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НАГРАЖДЕНИЕ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391"/>
          <a:stretch>
            <a:fillRect/>
          </a:stretch>
        </p:blipFill>
        <p:spPr>
          <a:xfrm>
            <a:off x="395536" y="1484784"/>
            <a:ext cx="836408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а скака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а со скак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496944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стория возникнове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477480" cy="625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гры с верёвочк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5292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агад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260648"/>
            <a:ext cx="8640960" cy="604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ка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8712968" cy="612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из минутка со скакалк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260648"/>
            <a:ext cx="835292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итне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352928" cy="619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шейпин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88640"/>
            <a:ext cx="8280919" cy="629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аря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52928" cy="6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0070C0"/>
                </a:solidFill>
              </a:rPr>
              <a:t>СТИХОТВОРЕНИЕ</a:t>
            </a:r>
            <a:endParaRPr lang="ru-RU" b="0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анимация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9368"/>
            <a:ext cx="8640960" cy="543560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СПАСИБО ЗА ВНИМАНИЕ!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во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9850" y="1729581"/>
            <a:ext cx="64643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ДЛИНА СКАКАЛКИ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ДЛИНА СКАКАЛ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39" y="1268760"/>
            <a:ext cx="6720747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0070C0"/>
                </a:solidFill>
              </a:rPr>
              <a:t>ПРОИСХОЖДЕНИЕ</a:t>
            </a:r>
            <a:endParaRPr lang="ru-RU" b="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происхожде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0070C0"/>
                </a:solidFill>
              </a:rPr>
              <a:t>ПРАВИЛА</a:t>
            </a:r>
            <a:endParaRPr lang="ru-RU" b="0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правил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FF0000"/>
                </a:solidFill>
              </a:rPr>
              <a:t>День скакалки 06.07.2018г</a:t>
            </a: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000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931" t="10303" r="6651" b="-1479"/>
          <a:stretch/>
        </p:blipFill>
        <p:spPr>
          <a:xfrm>
            <a:off x="251520" y="1484784"/>
            <a:ext cx="824872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260648"/>
            <a:ext cx="7113587" cy="1143000"/>
          </a:xfrm>
        </p:spPr>
        <p:txBody>
          <a:bodyPr/>
          <a:lstStyle/>
          <a:p>
            <a:r>
              <a:rPr lang="ru-RU" b="0" dirty="0" smtClean="0">
                <a:solidFill>
                  <a:srgbClr val="00B050"/>
                </a:solidFill>
              </a:rPr>
              <a:t>СОРЕВНОВАНИЯ </a:t>
            </a:r>
            <a:endParaRPr lang="ru-RU" b="0" dirty="0">
              <a:solidFill>
                <a:srgbClr val="00B050"/>
              </a:solidFill>
            </a:endParaRPr>
          </a:p>
        </p:txBody>
      </p:sp>
      <p:pic>
        <p:nvPicPr>
          <p:cNvPr id="6" name="Содержимое 5" descr="IMG_002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840538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МАЛЬЧИКИ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IMG_002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-108" r="4581"/>
          <a:stretch/>
        </p:blipFill>
        <p:spPr>
          <a:xfrm>
            <a:off x="1187624" y="1628800"/>
            <a:ext cx="3546311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2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tretch/>
        </p:blipFill>
        <p:spPr>
          <a:xfrm>
            <a:off x="5004048" y="1628800"/>
            <a:ext cx="316835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МАЛЬЧИКИ</a:t>
            </a:r>
            <a:endParaRPr lang="ru-RU" b="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IMG_0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101" y="1600200"/>
            <a:ext cx="387479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0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39225" y="1600200"/>
            <a:ext cx="365654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158</TotalTime>
  <Words>39</Words>
  <Application>Microsoft Office PowerPoint</Application>
  <PresentationFormat>Экран (4:3)</PresentationFormat>
  <Paragraphs>22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Тема1</vt:lpstr>
      <vt:lpstr>МБДОУ ДЕТСКИЙ САД № 508</vt:lpstr>
      <vt:lpstr>Слайд 2</vt:lpstr>
      <vt:lpstr>ДЛИНА СКАКАЛКИ</vt:lpstr>
      <vt:lpstr>ПРОИСХОЖДЕНИЕ</vt:lpstr>
      <vt:lpstr>ПРАВИЛА</vt:lpstr>
      <vt:lpstr>День скакалки 06.07.2018г</vt:lpstr>
      <vt:lpstr>СОРЕВНОВАНИЯ </vt:lpstr>
      <vt:lpstr>МАЛЬЧИКИ</vt:lpstr>
      <vt:lpstr>МАЛЬЧИКИ</vt:lpstr>
      <vt:lpstr>МАЛЬЧИКИ</vt:lpstr>
      <vt:lpstr>ДЕВОЧКИ</vt:lpstr>
      <vt:lpstr>ДЕВОЧКИ</vt:lpstr>
      <vt:lpstr>СОТРУДНИКИ</vt:lpstr>
      <vt:lpstr>СОТРУДНИКИ</vt:lpstr>
      <vt:lpstr>СОТРУДНИКИ</vt:lpstr>
      <vt:lpstr>СОТРУДНИКИ</vt:lpstr>
      <vt:lpstr>НАГРАЖДЕНИЕ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СТИХОТВОРЕНИЕ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 Windows</cp:lastModifiedBy>
  <cp:revision>21</cp:revision>
  <dcterms:created xsi:type="dcterms:W3CDTF">2018-07-09T04:04:03Z</dcterms:created>
  <dcterms:modified xsi:type="dcterms:W3CDTF">2018-07-16T11:02:14Z</dcterms:modified>
</cp:coreProperties>
</file>