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5786" y="1285860"/>
            <a:ext cx="7772400" cy="1470025"/>
          </a:xfrm>
        </p:spPr>
        <p:txBody>
          <a:bodyPr/>
          <a:lstStyle>
            <a:lvl1pPr>
              <a:defRPr lang="en-US" sz="4400" kern="1200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60007" dist="368300" dir="786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7290" y="3357562"/>
            <a:ext cx="6400800" cy="1752600"/>
          </a:xfrm>
          <a:noFill/>
        </p:spPr>
        <p:txBody>
          <a:bodyPr>
            <a:scene3d>
              <a:camera prst="perspectiveRelaxedModerately"/>
              <a:lightRig rig="threePt" dir="t"/>
            </a:scene3d>
            <a:sp3d/>
          </a:bodyPr>
          <a:lstStyle>
            <a:lvl1pPr marL="0" indent="0" algn="ctr">
              <a:buNone/>
              <a:defRPr>
                <a:solidFill>
                  <a:srgbClr val="E97D23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158" y="3071810"/>
            <a:ext cx="7772400" cy="1362075"/>
          </a:xfr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lang="ru-RU" sz="4400" kern="1200" dirty="0">
                <a:solidFill>
                  <a:schemeClr val="accent6">
                    <a:lumMod val="50000"/>
                  </a:schemeClr>
                </a:solidFill>
                <a:effectLst>
                  <a:outerShdw blurRad="60007" dist="368300" dir="786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158" y="1571612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16.07.2018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lang="ru-RU" sz="4400" kern="1200" dirty="0">
          <a:solidFill>
            <a:schemeClr val="accent6">
              <a:lumMod val="50000"/>
            </a:schemeClr>
          </a:solidFill>
          <a:effectLst>
            <a:outerShdw blurRad="60007" dist="368300" dir="7860000" sy="30000" kx="1300200" algn="ctr" rotWithShape="0">
              <a:prstClr val="black">
                <a:alpha val="32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3200" kern="1200">
          <a:solidFill>
            <a:srgbClr val="E97D23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40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0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5">
            <a:lumMod val="50000"/>
          </a:schemeClr>
        </a:buClr>
        <a:buFontTx/>
        <a:buBlip>
          <a:blip r:embed="rId12"/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124743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МБДОУ ДЕТСКИЙ САД № 508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412776"/>
            <a:ext cx="6400800" cy="1224136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00B0F0"/>
                </a:solidFill>
                <a:latin typeface="Arial Black" pitchFamily="34" charset="0"/>
              </a:rPr>
              <a:t>ДЕНЬ СКАКАЛКИ</a:t>
            </a:r>
          </a:p>
        </p:txBody>
      </p:sp>
      <p:pic>
        <p:nvPicPr>
          <p:cNvPr id="4" name="Рисунок 3" descr="здоровым.jpg"/>
          <p:cNvPicPr>
            <a:picLocks noChangeAspect="1"/>
          </p:cNvPicPr>
          <p:nvPr/>
        </p:nvPicPr>
        <p:blipFill>
          <a:blip r:embed="rId2" cstate="print"/>
          <a:srcRect b="24444"/>
          <a:stretch>
            <a:fillRect/>
          </a:stretch>
        </p:blipFill>
        <p:spPr>
          <a:xfrm>
            <a:off x="4124950" y="2564904"/>
            <a:ext cx="4671519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СКАКАЛК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2492896"/>
            <a:ext cx="3744416" cy="35370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4139952" y="5301208"/>
            <a:ext cx="61926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Подготовила:</a:t>
            </a:r>
          </a:p>
          <a:p>
            <a:r>
              <a:rPr lang="ru-RU" dirty="0" smtClean="0"/>
              <a:t>Инструктор по физической культуре</a:t>
            </a:r>
          </a:p>
          <a:p>
            <a:r>
              <a:rPr lang="ru-RU" dirty="0" smtClean="0"/>
              <a:t>Ананьина Светлана Борисовна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МАЛЬЧИКИ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003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9091"/>
          <a:stretch>
            <a:fillRect/>
          </a:stretch>
        </p:blipFill>
        <p:spPr>
          <a:xfrm>
            <a:off x="1043608" y="1556792"/>
            <a:ext cx="3335665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38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r="7284"/>
          <a:stretch>
            <a:fillRect/>
          </a:stretch>
        </p:blipFill>
        <p:spPr>
          <a:xfrm>
            <a:off x="4716016" y="1628801"/>
            <a:ext cx="3167683" cy="43924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ДЕВОЧКИ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004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600200"/>
            <a:ext cx="3707377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46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49755" y="1600200"/>
            <a:ext cx="3635489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ДЕВОЧКИ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IMG_005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21479"/>
          <a:stretch>
            <a:fillRect/>
          </a:stretch>
        </p:blipFill>
        <p:spPr>
          <a:xfrm>
            <a:off x="1043608" y="1556792"/>
            <a:ext cx="3312368" cy="4536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5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0787"/>
          <a:stretch>
            <a:fillRect/>
          </a:stretch>
        </p:blipFill>
        <p:spPr>
          <a:xfrm>
            <a:off x="4932040" y="1556792"/>
            <a:ext cx="3456834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СОТРУДНИКИ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IMG_006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t="6242"/>
          <a:stretch>
            <a:fillRect/>
          </a:stretch>
        </p:blipFill>
        <p:spPr>
          <a:xfrm>
            <a:off x="683568" y="1628800"/>
            <a:ext cx="3491880" cy="4542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6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716017" y="1556792"/>
            <a:ext cx="3528392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СОТРУДНИКИ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IMG_006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l="8342"/>
          <a:stretch>
            <a:fillRect/>
          </a:stretch>
        </p:blipFill>
        <p:spPr>
          <a:xfrm>
            <a:off x="1259632" y="1628800"/>
            <a:ext cx="3240360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7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9407"/>
          <a:stretch>
            <a:fillRect/>
          </a:stretch>
        </p:blipFill>
        <p:spPr>
          <a:xfrm>
            <a:off x="4932040" y="1628800"/>
            <a:ext cx="3312368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СОТРУДНИКИ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IMG_007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rcRect r="15452"/>
          <a:stretch>
            <a:fillRect/>
          </a:stretch>
        </p:blipFill>
        <p:spPr>
          <a:xfrm>
            <a:off x="827584" y="1628800"/>
            <a:ext cx="3168352" cy="44723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7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rcRect l="18000"/>
          <a:stretch>
            <a:fillRect/>
          </a:stretch>
        </p:blipFill>
        <p:spPr>
          <a:xfrm>
            <a:off x="4572000" y="1628800"/>
            <a:ext cx="3240360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СОТРУДНИКИ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IMG_008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600201"/>
            <a:ext cx="3435594" cy="44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9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69279" y="1600201"/>
            <a:ext cx="3431113" cy="4421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НАГРАЖДЕНИЕ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01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17391"/>
          <a:stretch>
            <a:fillRect/>
          </a:stretch>
        </p:blipFill>
        <p:spPr>
          <a:xfrm>
            <a:off x="395536" y="1484784"/>
            <a:ext cx="8364084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гра скакак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568952" cy="6120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гра со скак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260648"/>
            <a:ext cx="8496944" cy="626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стория возникновения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332656"/>
            <a:ext cx="8477480" cy="6254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игры с верёвочко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8352928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загад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1" y="260648"/>
            <a:ext cx="8640960" cy="60480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сказк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9513" y="188640"/>
            <a:ext cx="8712968" cy="61200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из минутка со скакалко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9" y="260648"/>
            <a:ext cx="8352928" cy="6336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фитнес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8352928" cy="6195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шейпин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7" y="188640"/>
            <a:ext cx="8280919" cy="6299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снаряд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8640"/>
            <a:ext cx="8352928" cy="6431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rgbClr val="0070C0"/>
                </a:solidFill>
              </a:rPr>
              <a:t>СТИХОТВОРЕНИЕ</a:t>
            </a:r>
            <a:endParaRPr lang="ru-RU" b="0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анимация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169368"/>
            <a:ext cx="8640960" cy="5435603"/>
          </a:xfr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СПАСИБО ЗА ВНИМАНИЕ!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во!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9850" y="1729581"/>
            <a:ext cx="6464300" cy="426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ДЛИНА СКАКАЛКИ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ДЛИНА СКАКАЛ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31639" y="1268760"/>
            <a:ext cx="6720747" cy="504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rgbClr val="0070C0"/>
                </a:solidFill>
              </a:rPr>
              <a:t>ПРОИСХОЖДЕНИЕ</a:t>
            </a:r>
            <a:endParaRPr lang="ru-RU" b="0" dirty="0">
              <a:solidFill>
                <a:srgbClr val="0070C0"/>
              </a:solidFill>
            </a:endParaRPr>
          </a:p>
        </p:txBody>
      </p:sp>
      <p:pic>
        <p:nvPicPr>
          <p:cNvPr id="4" name="Содержимое 3" descr="происхождение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268760"/>
            <a:ext cx="6984776" cy="52385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rgbClr val="0070C0"/>
                </a:solidFill>
              </a:rPr>
              <a:t>ПРАВИЛА</a:t>
            </a:r>
            <a:endParaRPr lang="ru-RU" b="0" dirty="0">
              <a:solidFill>
                <a:srgbClr val="0070C0"/>
              </a:solidFill>
            </a:endParaRPr>
          </a:p>
        </p:txBody>
      </p:sp>
      <p:pic>
        <p:nvPicPr>
          <p:cNvPr id="5" name="Содержимое 4" descr="правила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196752"/>
            <a:ext cx="7200800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dirty="0" smtClean="0">
                <a:solidFill>
                  <a:srgbClr val="FF0000"/>
                </a:solidFill>
              </a:rPr>
              <a:t>День скакалки 06.07.2018г</a:t>
            </a:r>
            <a:endParaRPr lang="ru-RU" b="0" dirty="0">
              <a:solidFill>
                <a:srgbClr val="FF0000"/>
              </a:solidFill>
            </a:endParaRPr>
          </a:p>
        </p:txBody>
      </p:sp>
      <p:pic>
        <p:nvPicPr>
          <p:cNvPr id="4" name="Содержимое 3" descr="IMG_0009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-931" t="10303" r="6651" b="-1479"/>
          <a:stretch/>
        </p:blipFill>
        <p:spPr>
          <a:xfrm>
            <a:off x="251520" y="1484784"/>
            <a:ext cx="8248723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899592" y="260648"/>
            <a:ext cx="7113587" cy="1143000"/>
          </a:xfrm>
        </p:spPr>
        <p:txBody>
          <a:bodyPr/>
          <a:lstStyle/>
          <a:p>
            <a:r>
              <a:rPr lang="ru-RU" b="0" dirty="0" smtClean="0">
                <a:solidFill>
                  <a:srgbClr val="00B050"/>
                </a:solidFill>
              </a:rPr>
              <a:t>СОРЕВНОВАНИЯ </a:t>
            </a:r>
            <a:endParaRPr lang="ru-RU" b="0" dirty="0">
              <a:solidFill>
                <a:srgbClr val="00B050"/>
              </a:solidFill>
            </a:endParaRPr>
          </a:p>
        </p:txBody>
      </p:sp>
      <p:pic>
        <p:nvPicPr>
          <p:cNvPr id="6" name="Содержимое 5" descr="IMG_0020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340768"/>
            <a:ext cx="6840538" cy="525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МАЛЬЧИКИ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0022.JPG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/>
          <a:srcRect t="-108" r="4581"/>
          <a:stretch/>
        </p:blipFill>
        <p:spPr>
          <a:xfrm>
            <a:off x="1187624" y="1628800"/>
            <a:ext cx="3546311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24.JP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/>
          <a:stretch/>
        </p:blipFill>
        <p:spPr>
          <a:xfrm>
            <a:off x="5004048" y="1628800"/>
            <a:ext cx="3168352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МАЛЬЧИКИ</a:t>
            </a:r>
            <a:endParaRPr lang="ru-RU" b="0" dirty="0">
              <a:solidFill>
                <a:srgbClr val="7030A0"/>
              </a:solidFill>
            </a:endParaRPr>
          </a:p>
        </p:txBody>
      </p:sp>
      <p:pic>
        <p:nvPicPr>
          <p:cNvPr id="5" name="Содержимое 4" descr="IMG_002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101" y="1600200"/>
            <a:ext cx="3874797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Содержимое 5" descr="IMG_0032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39225" y="1600200"/>
            <a:ext cx="3656549" cy="4525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8 марта">
      <a:majorFont>
        <a:latin typeface="Segoe Script"/>
        <a:ea typeface=""/>
        <a:cs typeface=""/>
      </a:majorFont>
      <a:minorFont>
        <a:latin typeface="Segoe UI"/>
        <a:ea typeface=""/>
        <a:cs typeface="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158</TotalTime>
  <Words>39</Words>
  <Application>Microsoft Office PowerPoint</Application>
  <PresentationFormat>Экран (4:3)</PresentationFormat>
  <Paragraphs>22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Тема1</vt:lpstr>
      <vt:lpstr>МБДОУ ДЕТСКИЙ САД № 508</vt:lpstr>
      <vt:lpstr>Слайд 2</vt:lpstr>
      <vt:lpstr>ДЛИНА СКАКАЛКИ</vt:lpstr>
      <vt:lpstr>ПРОИСХОЖДЕНИЕ</vt:lpstr>
      <vt:lpstr>ПРАВИЛА</vt:lpstr>
      <vt:lpstr>День скакалки 06.07.2018г</vt:lpstr>
      <vt:lpstr>СОРЕВНОВАНИЯ </vt:lpstr>
      <vt:lpstr>МАЛЬЧИКИ</vt:lpstr>
      <vt:lpstr>МАЛЬЧИКИ</vt:lpstr>
      <vt:lpstr>МАЛЬЧИКИ</vt:lpstr>
      <vt:lpstr>ДЕВОЧКИ</vt:lpstr>
      <vt:lpstr>ДЕВОЧКИ</vt:lpstr>
      <vt:lpstr>СОТРУДНИКИ</vt:lpstr>
      <vt:lpstr>СОТРУДНИКИ</vt:lpstr>
      <vt:lpstr>СОТРУДНИКИ</vt:lpstr>
      <vt:lpstr>СОТРУДНИКИ</vt:lpstr>
      <vt:lpstr>НАГРАЖДЕНИЕ 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СТИХОТВОРЕНИЕ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Пользователь Windows</cp:lastModifiedBy>
  <cp:revision>21</cp:revision>
  <dcterms:created xsi:type="dcterms:W3CDTF">2018-07-09T04:04:03Z</dcterms:created>
  <dcterms:modified xsi:type="dcterms:W3CDTF">2018-07-16T11:02:14Z</dcterms:modified>
</cp:coreProperties>
</file>