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96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90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56000" r="-5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5058" name="Picture 2" descr="http://nachalo4ka.ru/wp-content/uploads/2014/05/veselyie-rebyata-shablon-prevyu-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916832" y="179512"/>
            <a:ext cx="4941168" cy="63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Муниципальное бюджетное дошкольное образовательное учреждение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детский сад № 508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60848" y="1619672"/>
            <a:ext cx="46085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60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ФИТБОЛ</a:t>
            </a:r>
            <a:endParaRPr lang="ru-RU" sz="6000" b="1" dirty="0">
              <a:solidFill>
                <a:srgbClr val="00B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12776" y="4211960"/>
            <a:ext cx="34072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28800" y="7524328"/>
            <a:ext cx="45365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 дополнительного образования: Ананьина Светлана Борисовна-                      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квалификационная категория, высшее образование.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6082" name="Picture 2" descr="C:\Users\Администратор\Desktop\slide-1 - 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3016" y="2987824"/>
            <a:ext cx="2822575" cy="19573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6083" name="Picture 3" descr="C:\Users\Администратор\Desktop\slide-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16832" y="4788024"/>
            <a:ext cx="2706687" cy="2060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5058" name="Picture 2" descr="http://nachalo4ka.ru/wp-content/uploads/2014/05/veselyie-rebyata-shablon-prevyu-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916832" y="179512"/>
            <a:ext cx="4941168" cy="63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Муниципальное бюджетное дошкольное образовательное учреждение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детский сад № 508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60848" y="1331640"/>
            <a:ext cx="4608512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Предлагаем платную образовательную услугу для детей </a:t>
            </a:r>
            <a:endParaRPr lang="ru-RU" sz="2000" b="1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0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4- </a:t>
            </a:r>
            <a:r>
              <a:rPr lang="ru-RU" sz="20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  лет </a:t>
            </a:r>
          </a:p>
          <a:p>
            <a:pPr algn="ctr">
              <a:defRPr/>
            </a:pPr>
            <a:r>
              <a:rPr lang="ru-RU" sz="24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Фитбол. Это весело, интересно, а главное очень полезно!</a:t>
            </a:r>
            <a:endParaRPr lang="ru-RU" sz="32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000" b="1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Фитбол</a:t>
            </a:r>
            <a:r>
              <a:rPr lang="ru-RU" sz="20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занятие на больших упругих мячах. Укрепляется здоровье, мышечный корсет, правильная осанка</a:t>
            </a:r>
            <a:r>
              <a:rPr lang="ru-RU" sz="20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улучшается дыхательная система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12776" y="4211960"/>
            <a:ext cx="34072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Занятие проводятся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раза  в неделю в понедельник   в 15.30-16.00ч, в среду в 15.40- 16.10ч </a:t>
            </a:r>
          </a:p>
          <a:p>
            <a:pPr algn="ctr">
              <a:defRPr/>
            </a:pP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Занятия проводит инструктор по физической культуре: Ананьина Светлана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Борисовна-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квалификационная категория, высшее образование.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12776" y="4644008"/>
            <a:ext cx="35141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Мы ждём вас!!!</a:t>
            </a:r>
            <a:endParaRPr lang="ru-RU" sz="3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D:\диск д\фото\фитбол\SAM_647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797152" y="5220072"/>
            <a:ext cx="2060848" cy="331236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 prst="artDeco"/>
            <a:contourClr>
              <a:srgbClr val="C0C0C0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994</TotalTime>
  <Words>111</Words>
  <Application>Microsoft Office PowerPoint</Application>
  <PresentationFormat>Экран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Одним из важных условий реализации программы дополнительного образования является сотрудничество педагогов с семьей: дети, воспитатели и родители – главные участники педагогического процесса. Цель: сделать родителей активными участниками педагогического процесса, оказав им помощь в реализации ответственности за воспитание и обучение детей. </dc:title>
  <dc:creator>User</dc:creator>
  <cp:lastModifiedBy>Пользователь Windows</cp:lastModifiedBy>
  <cp:revision>88</cp:revision>
  <dcterms:created xsi:type="dcterms:W3CDTF">2016-04-05T05:32:26Z</dcterms:created>
  <dcterms:modified xsi:type="dcterms:W3CDTF">2018-11-21T07:07:50Z</dcterms:modified>
</cp:coreProperties>
</file>